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</a:t>
            </a:r>
            <a:r>
              <a:rPr lang="en-US" dirty="0" smtClean="0">
                <a:solidFill>
                  <a:srgbClr val="00B050"/>
                </a:solidFill>
              </a:rPr>
              <a:t>702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12 de </a:t>
            </a:r>
            <a:r>
              <a:rPr lang="en-US" dirty="0" err="1" smtClean="0">
                <a:solidFill>
                  <a:srgbClr val="00B050"/>
                </a:solidFill>
              </a:rPr>
              <a:t>junio</a:t>
            </a:r>
            <a:r>
              <a:rPr lang="en-US" dirty="0" smtClean="0">
                <a:solidFill>
                  <a:srgbClr val="00B050"/>
                </a:solidFill>
              </a:rPr>
              <a:t> del 2015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88c:  </a:t>
            </a:r>
            <a:r>
              <a:rPr lang="es-ES_tradnl" dirty="0" smtClean="0"/>
              <a:t>¿Tiene Santiago buena salud?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/>
              <a:t>Repasar la Tarea # 88b</a:t>
            </a:r>
          </a:p>
          <a:p>
            <a:r>
              <a:rPr lang="es-ES_tradnl" dirty="0" smtClean="0"/>
              <a:t>Mirar la tercera parte de la película </a:t>
            </a:r>
          </a:p>
          <a:p>
            <a:r>
              <a:rPr lang="es-ES_tradnl" dirty="0" smtClean="0"/>
              <a:t>Toma 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88c:</a:t>
            </a:r>
          </a:p>
          <a:p>
            <a:pPr marL="0" indent="0">
              <a:buNone/>
            </a:pPr>
            <a:r>
              <a:rPr lang="es-ES_tradnl" dirty="0" smtClean="0"/>
              <a:t>Completa las preguntas </a:t>
            </a:r>
            <a:r>
              <a:rPr lang="es-ES_tradnl" dirty="0" smtClean="0"/>
              <a:t>10-</a:t>
            </a:r>
            <a:r>
              <a:rPr lang="es-ES_tradnl" dirty="0" smtClean="0"/>
              <a:t>14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4765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56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702 La fecha es el 12 de junio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12</cp:revision>
  <cp:lastPrinted>2015-06-12T15:10:55Z</cp:lastPrinted>
  <dcterms:created xsi:type="dcterms:W3CDTF">2014-12-15T19:13:06Z</dcterms:created>
  <dcterms:modified xsi:type="dcterms:W3CDTF">2015-06-12T16:05:51Z</dcterms:modified>
</cp:coreProperties>
</file>